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2" r:id="rId24"/>
    <p:sldId id="280" r:id="rId25"/>
    <p:sldId id="284" r:id="rId26"/>
    <p:sldId id="285" r:id="rId27"/>
    <p:sldId id="283" r:id="rId28"/>
    <p:sldId id="286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240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00991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48676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65190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63267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084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8764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46976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50858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73375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7738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04593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6000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E99A6-3ABD-40D6-B7C7-DDD098D4BC77}" type="datetimeFigureOut">
              <a:rPr lang="ru-RU" smtClean="0"/>
              <a:pPr/>
              <a:t>04.06.2015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87593-3518-457B-B0D3-672E1EEFF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946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ENGLISH </a:t>
            </a:r>
            <a:r>
              <a:rPr lang="en-US" b="1" dirty="0" smtClean="0">
                <a:solidFill>
                  <a:srgbClr val="0070C0"/>
                </a:solidFill>
              </a:rPr>
              <a:t>PROJECT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“</a:t>
            </a:r>
            <a:r>
              <a:rPr lang="en-US" b="1" dirty="0" smtClean="0">
                <a:solidFill>
                  <a:srgbClr val="7030A0"/>
                </a:solidFill>
              </a:rPr>
              <a:t>BRITISH ETIQUETTE</a:t>
            </a:r>
            <a:r>
              <a:rPr lang="en-US" b="1" dirty="0" smtClean="0">
                <a:solidFill>
                  <a:srgbClr val="7030A0"/>
                </a:solidFill>
              </a:rPr>
              <a:t>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Great </a:t>
            </a:r>
            <a:r>
              <a:rPr lang="en-US" b="1" dirty="0" smtClean="0">
                <a:solidFill>
                  <a:srgbClr val="0070C0"/>
                </a:solidFill>
              </a:rPr>
              <a:t>Britain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and Russia</a:t>
            </a:r>
            <a:r>
              <a:rPr lang="en-US" b="1" dirty="0" smtClean="0">
                <a:solidFill>
                  <a:srgbClr val="7030A0"/>
                </a:solidFill>
              </a:rPr>
              <a:t>: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Are we alike or different?”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5300" dirty="0">
              <a:solidFill>
                <a:srgbClr val="4D240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581128"/>
            <a:ext cx="5536704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AUTHOR OF THE PROJECT:</a:t>
            </a:r>
            <a:endParaRPr lang="ru-RU" dirty="0" smtClean="0">
              <a:solidFill>
                <a:srgbClr val="00B0F0"/>
              </a:solidFill>
            </a:endParaRPr>
          </a:p>
          <a:p>
            <a:r>
              <a:rPr lang="en-US" b="1" dirty="0" smtClean="0">
                <a:solidFill>
                  <a:srgbClr val="00B0F0"/>
                </a:solidFill>
              </a:rPr>
              <a:t>SHUYSKAYA  IRINA</a:t>
            </a:r>
            <a:endParaRPr lang="ru-RU" dirty="0" smtClean="0">
              <a:solidFill>
                <a:srgbClr val="00B0F0"/>
              </a:solidFill>
            </a:endParaRPr>
          </a:p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1746" name="Picture 2" descr="http://www.psrast.org/mobileng/etiquet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12976"/>
            <a:ext cx="3676650" cy="3314700"/>
          </a:xfrm>
          <a:prstGeom prst="rect">
            <a:avLst/>
          </a:prstGeom>
          <a:noFill/>
        </p:spPr>
      </p:pic>
      <p:pic>
        <p:nvPicPr>
          <p:cNvPr id="31750" name="Picture 6" descr="https://encrypted-tbn3.gstatic.com/images?q=tbn:ANd9GcRwpz3ZsTITDXdY4E_RF8-c6zbocKv4MTAwM3M-BZ5majYvsQVLn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1656184" cy="17614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65282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:\фото англ\571462.ob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243408"/>
            <a:ext cx="7982422" cy="738944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28271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:\фото англ\c7991c_0a57e4960d9e43a2a8b1ca2cfd506f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94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10949"/>
            <a:ext cx="20986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Queue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67249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:\фото англ\89d3d7800304002cd469f0c402bd3ea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6858000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08520" y="28275"/>
            <a:ext cx="51762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Take </a:t>
            </a:r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your hat off 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28036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:\фото англ\1071818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992888" cy="531009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129406"/>
            <a:ext cx="2799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Say sorry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434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:\фото англ\454-292-restaurant_bi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60648"/>
            <a:ext cx="9592847" cy="616984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636912"/>
            <a:ext cx="35082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Pay in cafes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55908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:\фото англ\1294815405_1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0" y="188640"/>
            <a:ext cx="8149751" cy="632879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399" y="890696"/>
            <a:ext cx="4808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Say “thank you”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06956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:\фото англ\икал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217234"/>
            <a:ext cx="10225136" cy="619109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5934670"/>
            <a:ext cx="5425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С</a:t>
            </a:r>
            <a:r>
              <a:rPr lang="en-US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over your mouth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62231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:\фото англ\6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-30520"/>
            <a:ext cx="11314509" cy="7503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96781" y="116632"/>
            <a:ext cx="37757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Shake hands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05385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:\фото англ\118036004_3821971_ylibka7954875_3ec6d8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8554" y="0"/>
            <a:ext cx="11217100" cy="8425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2708920"/>
            <a:ext cx="1762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Smile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23576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:\фото англ\1254687446RCTxp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106" y="260648"/>
            <a:ext cx="9550424" cy="633378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66262" y="1484784"/>
            <a:ext cx="35312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Open doors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0932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&amp;Kcy;&amp;acy;&amp;rcy;&amp;tcy;&amp;icy;&amp;ncy;&amp;kcy;&amp;icy; &amp;pcy;&amp;ocy; &amp;zcy;&amp;acy;&amp;pcy;&amp;rcy;&amp;ocy;&amp;scy;&amp;ucy; ai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://duslar.su/wp-content/img/19.jpg"/>
          <p:cNvPicPr>
            <a:picLocks noChangeAspect="1" noChangeArrowheads="1"/>
          </p:cNvPicPr>
          <p:nvPr/>
        </p:nvPicPr>
        <p:blipFill>
          <a:blip r:embed="rId2" cstate="print"/>
          <a:srcRect l="4845" t="8696" r="5093" b="8696"/>
          <a:stretch>
            <a:fillRect/>
          </a:stretch>
        </p:blipFill>
        <p:spPr bwMode="auto">
          <a:xfrm>
            <a:off x="3059832" y="548680"/>
            <a:ext cx="2808312" cy="136815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284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main </a:t>
            </a:r>
            <a:r>
              <a:rPr lang="en-US" dirty="0" smtClean="0">
                <a:solidFill>
                  <a:srgbClr val="FF0000"/>
                </a:solidFill>
              </a:rPr>
              <a:t>aim </a:t>
            </a:r>
            <a:r>
              <a:rPr lang="en-US" dirty="0" smtClean="0">
                <a:solidFill>
                  <a:srgbClr val="FF0000"/>
                </a:solidFill>
              </a:rPr>
              <a:t>of this project </a:t>
            </a:r>
            <a:r>
              <a:rPr lang="en-US" dirty="0" smtClean="0"/>
              <a:t>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smtClean="0"/>
              <a:t>study the appropriate information about </a:t>
            </a:r>
            <a:r>
              <a:rPr lang="en-US" dirty="0" smtClean="0">
                <a:solidFill>
                  <a:srgbClr val="FF0000"/>
                </a:solidFill>
              </a:rPr>
              <a:t>British Etiquette </a:t>
            </a:r>
            <a:r>
              <a:rPr lang="en-US" dirty="0" smtClean="0"/>
              <a:t>and compare it with the </a:t>
            </a:r>
            <a:r>
              <a:rPr lang="en-US" dirty="0" smtClean="0">
                <a:solidFill>
                  <a:srgbClr val="FF0000"/>
                </a:solidFill>
              </a:rPr>
              <a:t>Russian</a:t>
            </a:r>
            <a:r>
              <a:rPr lang="en-US" dirty="0" smtClean="0"/>
              <a:t> one.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900404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I:\фото англ\cheek-kiss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468784"/>
            <a:ext cx="5302727" cy="644156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0"/>
            <a:ext cx="82432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Don’t greet people with kiss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2010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:\фото англ\t5GctMEXJeaVDSUmqVdVTQ-artic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836712"/>
            <a:ext cx="10321577" cy="559814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88698" y="0"/>
            <a:ext cx="96414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Don’t talk loudly in public places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0962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246582"/>
            <a:ext cx="10260632" cy="7136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64" y="0"/>
            <a:ext cx="91593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Don’t stare at anyone in </a:t>
            </a:r>
            <a:r>
              <a:rPr lang="en-US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public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4892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:\фото англ\201404010204394058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-171400"/>
            <a:ext cx="10945215" cy="72968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96552" y="6093296"/>
            <a:ext cx="73987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Do not ask a lady her age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76790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I:\фото англ\1210_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88" y="260648"/>
            <a:ext cx="9181321" cy="547260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6679" y="5967304"/>
            <a:ext cx="90498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Do not pick your nose in public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83855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:\фото англ\lyublennyim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6824" y="-219891"/>
            <a:ext cx="10704489" cy="71304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772816"/>
            <a:ext cx="442845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Don’t </a:t>
            </a:r>
            <a:r>
              <a:rPr lang="en-US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backslap</a:t>
            </a:r>
          </a:p>
          <a:p>
            <a:r>
              <a:rPr lang="en-US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and hug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78322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278" y="-448523"/>
            <a:ext cx="9176436" cy="7719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315416"/>
            <a:ext cx="33489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Do not spit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37489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:\фото англ\173835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336" y="49967"/>
            <a:ext cx="9753600" cy="7315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7405" y="5057507"/>
            <a:ext cx="876611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Don’t speak with your mouth </a:t>
            </a:r>
            <a:endParaRPr lang="en-US" sz="54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full </a:t>
            </a:r>
            <a:r>
              <a:rPr lang="en-US" sz="5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of food</a:t>
            </a:r>
            <a:endParaRPr lang="ru-RU" sz="5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68548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37104" cy="6955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30079"/>
            <a:ext cx="671485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Do</a:t>
            </a:r>
            <a:r>
              <a:rPr lang="en-US" dirty="0" smtClean="0"/>
              <a:t> </a:t>
            </a:r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not ask personal or </a:t>
            </a:r>
            <a:endParaRPr lang="en-US" sz="5400" b="1" dirty="0" smtClean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  <a:p>
            <a:r>
              <a:rPr lang="en-US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intimate </a:t>
            </a:r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questions 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34848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064896" cy="6037150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443555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фото англ\G0OtJFfS43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2656" y="-483372"/>
            <a:ext cx="11018765" cy="7351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54393" y="332656"/>
            <a:ext cx="34435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GREETINGS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893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I:\фото англ\rukopozhati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837" y="-171400"/>
            <a:ext cx="9649072" cy="7236803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236164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фото англ\qyAAk0xkD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72324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9896" y="5733256"/>
            <a:ext cx="6079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‘Affectionate</a:t>
            </a:r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' names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3353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фото англ\3nyo3kYsVA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495" y="-171400"/>
            <a:ext cx="6073030" cy="719237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04664"/>
            <a:ext cx="34499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Punctuality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42041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фото англ\FScdwgosMV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15416"/>
            <a:ext cx="9718244" cy="72886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0"/>
            <a:ext cx="32266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Invitations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8991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:\фото англ\zhenskaya-odezhda-2012-2013-0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5" y="-685685"/>
            <a:ext cx="5911195" cy="855271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8943" y="332656"/>
            <a:ext cx="23294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Clothes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21812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:\фото англ\3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0050" y="-603448"/>
            <a:ext cx="9544050" cy="8296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251520" y="16432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4D2403"/>
                </a:solidFill>
                <a:latin typeface="+mj-lt"/>
                <a:ea typeface="+mj-ea"/>
                <a:cs typeface="+mj-cs"/>
              </a:rPr>
              <a:t>Dining</a:t>
            </a:r>
            <a:endParaRPr lang="ru-RU" sz="5400" b="1" dirty="0">
              <a:solidFill>
                <a:srgbClr val="4D2403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21634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104</Words>
  <Application>Microsoft Office PowerPoint</Application>
  <PresentationFormat>Экран (4:3)</PresentationFormat>
  <Paragraphs>32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ENGLISH PROJECT “BRITISH ETIQUETTE. Great Britain and Russia:  Are we alike or different?”  </vt:lpstr>
      <vt:lpstr>The main aim of this project is  to study the appropriate information about British Etiquette and compare it with the Russian one.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Дима</cp:lastModifiedBy>
  <cp:revision>29</cp:revision>
  <dcterms:created xsi:type="dcterms:W3CDTF">2015-04-21T05:54:43Z</dcterms:created>
  <dcterms:modified xsi:type="dcterms:W3CDTF">2015-06-04T11:29:30Z</dcterms:modified>
</cp:coreProperties>
</file>